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583E-357B-4830-9A92-7716C204DA3C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5334-02FD-4C35-8E3E-5ED8AC7CCA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129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583E-357B-4830-9A92-7716C204DA3C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5334-02FD-4C35-8E3E-5ED8AC7CCA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17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583E-357B-4830-9A92-7716C204DA3C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5334-02FD-4C35-8E3E-5ED8AC7CCA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79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583E-357B-4830-9A92-7716C204DA3C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5334-02FD-4C35-8E3E-5ED8AC7CCA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34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583E-357B-4830-9A92-7716C204DA3C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5334-02FD-4C35-8E3E-5ED8AC7CCA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7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583E-357B-4830-9A92-7716C204DA3C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5334-02FD-4C35-8E3E-5ED8AC7CCA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03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583E-357B-4830-9A92-7716C204DA3C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5334-02FD-4C35-8E3E-5ED8AC7CCA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41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583E-357B-4830-9A92-7716C204DA3C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5334-02FD-4C35-8E3E-5ED8AC7CCA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21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583E-357B-4830-9A92-7716C204DA3C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5334-02FD-4C35-8E3E-5ED8AC7CCA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772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583E-357B-4830-9A92-7716C204DA3C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5334-02FD-4C35-8E3E-5ED8AC7CCA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656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8583E-357B-4830-9A92-7716C204DA3C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5334-02FD-4C35-8E3E-5ED8AC7CCA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43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8583E-357B-4830-9A92-7716C204DA3C}" type="datetimeFigureOut">
              <a:rPr lang="de-DE" smtClean="0"/>
              <a:t>02.08.2021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45334-02FD-4C35-8E3E-5ED8AC7CCA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31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27584" y="620688"/>
            <a:ext cx="324036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Woran glaube ich?</a:t>
            </a:r>
          </a:p>
          <a:p>
            <a:endParaRPr lang="de-DE" sz="2400" dirty="0"/>
          </a:p>
          <a:p>
            <a:r>
              <a:rPr lang="de-DE" dirty="0" smtClean="0"/>
              <a:t>Suche zwei Glaubensinhalte aus, die für deinen Glauben besonders wichtig sind, und kopiere sie in die Mitte des Kreises.</a:t>
            </a:r>
          </a:p>
          <a:p>
            <a:endParaRPr lang="de-DE" dirty="0" smtClean="0"/>
          </a:p>
          <a:p>
            <a:r>
              <a:rPr lang="de-DE" dirty="0" smtClean="0"/>
              <a:t>Suche zwei aus, die wichtig sind, und kopiere sie an den Kreisinnenrand.</a:t>
            </a:r>
          </a:p>
          <a:p>
            <a:endParaRPr lang="de-DE" dirty="0"/>
          </a:p>
          <a:p>
            <a:r>
              <a:rPr lang="de-DE" dirty="0" smtClean="0"/>
              <a:t>Suche zwei aus, die dir gar nicht wichtig sind, und kopiere sie außerhalb des Kreises.</a:t>
            </a:r>
          </a:p>
          <a:p>
            <a:endParaRPr lang="de-DE" dirty="0"/>
          </a:p>
          <a:p>
            <a:r>
              <a:rPr lang="de-DE" dirty="0" smtClean="0"/>
              <a:t>Du hast fünf Minuten Zeit, der Gong der Klangschale </a:t>
            </a:r>
            <a:r>
              <a:rPr lang="de-DE" smtClean="0"/>
              <a:t>oder </a:t>
            </a:r>
            <a:endParaRPr lang="de-DE" dirty="0" smtClean="0"/>
          </a:p>
          <a:p>
            <a:r>
              <a:rPr lang="de-DE" dirty="0" smtClean="0"/>
              <a:t>ähnliches holt zurück.</a:t>
            </a:r>
          </a:p>
          <a:p>
            <a:endParaRPr lang="de-DE" dirty="0"/>
          </a:p>
          <a:p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834" y="319133"/>
            <a:ext cx="4573166" cy="611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90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019600" y="299973"/>
            <a:ext cx="172819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Liebe Gottes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10843" y="498467"/>
            <a:ext cx="172819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Auferstehung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925017" y="840886"/>
            <a:ext cx="172819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Gottes Schöpfung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10208" y="3017059"/>
            <a:ext cx="1728192" cy="584775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Jesus starb für unsere Sünden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883696" y="1505889"/>
            <a:ext cx="172819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Nächstenliebe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681808" y="1336612"/>
            <a:ext cx="172819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Allmacht Gottes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357392" y="2390582"/>
            <a:ext cx="1728192" cy="584775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Jesus ist </a:t>
            </a:r>
          </a:p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Gottes Sohn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043608" y="4503258"/>
            <a:ext cx="1728192" cy="584775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Heiligkeit </a:t>
            </a:r>
          </a:p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allen Lebens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82588" y="1933382"/>
            <a:ext cx="196541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Bibel ist Wort Gottes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900192" y="3372490"/>
            <a:ext cx="1728192" cy="52322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Dreifaltigkeit</a:t>
            </a:r>
          </a:p>
          <a:p>
            <a:r>
              <a:rPr lang="de-DE" sz="1200" dirty="0" smtClean="0">
                <a:solidFill>
                  <a:schemeClr val="accent3">
                    <a:lumMod val="50000"/>
                  </a:schemeClr>
                </a:solidFill>
              </a:rPr>
              <a:t>Vater – Sohn – Hl. Geist</a:t>
            </a:r>
            <a:endParaRPr lang="de-DE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901008" y="1937247"/>
            <a:ext cx="172819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Feindesliebe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948264" y="3985955"/>
            <a:ext cx="172819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Kirche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7164288" y="1336612"/>
            <a:ext cx="172819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Jüngste Gericht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2352092" y="2513692"/>
            <a:ext cx="172819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Erbsünde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08774" y="3931459"/>
            <a:ext cx="172819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Ewiges Lebens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95536" y="5445224"/>
            <a:ext cx="172819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Gott als Vater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458235" y="3140169"/>
            <a:ext cx="172819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Gott als Person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6948264" y="4939680"/>
            <a:ext cx="1584176" cy="584775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Maria als Mutter Gottes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487996" y="6093296"/>
            <a:ext cx="172819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Jesus als Erlöser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3798894" y="5528320"/>
            <a:ext cx="172819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Heilige Geistkraft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2941694" y="3816678"/>
            <a:ext cx="239920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Himmelfahrt Mariens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805790" y="6257474"/>
            <a:ext cx="172819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Gott im Nächsten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4324400" y="4405536"/>
            <a:ext cx="172819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Gott rettet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4308757" y="2390582"/>
            <a:ext cx="172819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Gott wird Mensch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216188" y="4930842"/>
            <a:ext cx="224680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Gottes Gerechtigkeit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6011506" y="5785539"/>
            <a:ext cx="1728192" cy="584775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Gottes Reich –</a:t>
            </a:r>
          </a:p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Jetzt und am Ende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2771800" y="833247"/>
            <a:ext cx="2246802" cy="33855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accent3">
                    <a:lumMod val="50000"/>
                  </a:schemeClr>
                </a:solidFill>
              </a:rPr>
              <a:t>Gottes </a:t>
            </a:r>
            <a:endParaRPr lang="de-DE" sz="1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211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187624" y="908720"/>
            <a:ext cx="6624736" cy="5184576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26126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Bildschirmpräsentation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PowerPoint-Präsentation</vt:lpstr>
      <vt:lpstr>PowerPoint-Präsentation</vt:lpstr>
      <vt:lpstr>PowerPoint-Präsentation</vt:lpstr>
    </vt:vector>
  </TitlesOfParts>
  <Company>Bischöfliches Ordinariat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Dr. Christiane Bundschuh-Schramm</dc:creator>
  <cp:lastModifiedBy>Dr. Christiane Bundschuh-Schramm</cp:lastModifiedBy>
  <cp:revision>7</cp:revision>
  <dcterms:created xsi:type="dcterms:W3CDTF">2021-08-02T08:48:02Z</dcterms:created>
  <dcterms:modified xsi:type="dcterms:W3CDTF">2021-08-02T14:22:22Z</dcterms:modified>
</cp:coreProperties>
</file>