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ore.ruach.jetzt/stadtpaus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Die Folien sind eine Möglichkeit, die einzelnen Elemente im Firmkurs anzuordnen. Fühlen Sie sich frei, selbst Pausen hinzuzufügen. Für den Beginn des Kurses und zur Auflockerung, empfiehlt es sich Spiele </a:t>
            </a:r>
            <a:r>
              <a:rPr lang="de">
                <a:solidFill>
                  <a:schemeClr val="dk1"/>
                </a:solidFill>
              </a:rPr>
              <a:t>mit einzubauen</a:t>
            </a:r>
            <a:r>
              <a:rPr lang="de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97fe2df5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97fe2df5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9581cc08a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9581cc08a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Wenn Sie die Möglichkeit haben, schaffen Sie den Rahmen, dass der eine Satz auch Teil der Firmliturgie wird.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9581cc08a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9581cc08a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8cce52c8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8cce52c8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Weitere Informationen und Möglichkeiten zur Arbeit mit diesem Kurzfilm finden Sie in Elements I4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8cce52c8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8cce52c8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Je nach Zeit und Gruppengröße können sie die Rückmeldung zum Film in einem in einem großen Podium machen oder sie erstellen Kleingruppen/Breakout Rooms.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Lassen Sie die TN nur die (eine) wichtigste Erkenntnis zurückmelden, um die Zeit in der großen Gruppe sinnvoll zu nutzen.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96e45a73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96e45a73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Diese Methode basiert auf dem Kartenspiel Stadtpause </a:t>
            </a:r>
            <a:r>
              <a:rPr lang="de" u="sng">
                <a:solidFill>
                  <a:schemeClr val="hlink"/>
                </a:solidFill>
                <a:hlinkClick r:id="rId2"/>
              </a:rPr>
              <a:t>https://store.ruach.jetzt/stadtpause</a:t>
            </a:r>
            <a:r>
              <a:rPr lang="de"/>
              <a:t> / Sie können das Kartenspiel erwerben und es den Firmlingen vorher zusenden oder sie benutzen die Variante mit Münze.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96e45a7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96e45a7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96e45a73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96e45a73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Diese Folie dient als Platzhalter Folie. Blenden Sie die Fotos ein.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9581cc08a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9581cc08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9581cc08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9581cc08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Starten Sie die Andacht mit einer kleinen Stille. Wenn Sie möchten, können sie leichte Musik im Hintergrund laufen lassen.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Wenn Sie das Gefühl haben, dass alle Jugendliche sich in der Stille wohlfühlen, können sie das Gebet langsam lesen.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Dann lassen Sie die Andacht mit Stille ausklingen.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97fe2df5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97fe2df5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Gott,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Du hast mich beim Namen gerufen.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Du meintest nicht irgendjemanden.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Du hast Dich nicht geirrt.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Du meinst mich.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Gib mir die Kraft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mich daran zu erinnern,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wenn ich vergessen habe,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wer ich bin.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nutzerdefiniertes Layout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07d2dXHYb94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0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492125" y="2192200"/>
            <a:ext cx="4576800" cy="172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Wohin</a:t>
            </a:r>
            <a:endParaRPr sz="5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gehst Du?</a:t>
            </a:r>
            <a:endParaRPr sz="5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520980" y="3770525"/>
            <a:ext cx="4576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Modul 5</a:t>
            </a:r>
            <a:endParaRPr sz="2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6825" y="3916012"/>
            <a:ext cx="1082825" cy="278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10344" l="0" r="0" t="5281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>
            <p:ph type="ctrTitle"/>
          </p:nvPr>
        </p:nvSpPr>
        <p:spPr>
          <a:xfrm>
            <a:off x="1837575" y="1251525"/>
            <a:ext cx="5445900" cy="20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kleine</a:t>
            </a:r>
            <a:br>
              <a:rPr lang="de"/>
            </a:br>
            <a:r>
              <a:rPr lang="de"/>
              <a:t>Stille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/>
        </p:nvSpPr>
        <p:spPr>
          <a:xfrm>
            <a:off x="388100" y="1857575"/>
            <a:ext cx="448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latin typeface="Raleway Thin"/>
                <a:ea typeface="Raleway Thin"/>
                <a:cs typeface="Raleway Thin"/>
                <a:sym typeface="Raleway Thin"/>
              </a:rPr>
              <a:t>Eine letzte Aufgabe</a:t>
            </a:r>
            <a:endParaRPr sz="1500"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latin typeface="Raleway Thin"/>
                <a:ea typeface="Raleway Thin"/>
                <a:cs typeface="Raleway Thin"/>
                <a:sym typeface="Raleway Thin"/>
              </a:rPr>
              <a:t>vor der Firmung.</a:t>
            </a:r>
            <a:endParaRPr sz="15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388100" y="228600"/>
            <a:ext cx="5646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5000">
                <a:latin typeface="Raleway Thin"/>
                <a:ea typeface="Raleway Thin"/>
                <a:cs typeface="Raleway Thin"/>
                <a:sym typeface="Raleway Thin"/>
              </a:rPr>
              <a:t>Der eine</a:t>
            </a:r>
            <a:endParaRPr i="1" sz="5000"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5000">
                <a:latin typeface="Raleway Thin"/>
                <a:ea typeface="Raleway Thin"/>
                <a:cs typeface="Raleway Thin"/>
                <a:sym typeface="Raleway Thin"/>
              </a:rPr>
              <a:t>Satz.</a:t>
            </a:r>
            <a:endParaRPr i="1" sz="5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262400" y="2619575"/>
            <a:ext cx="4994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lang="de" sz="1200">
                <a:latin typeface="Raleway"/>
                <a:ea typeface="Raleway"/>
                <a:cs typeface="Raleway"/>
                <a:sym typeface="Raleway"/>
              </a:rPr>
              <a:t>Du weißt nun wovon Du träumst, was Dich stark macht, worauf Du hörst und wer Dich liebt. Und Du weißt, wie Die Firmung Dich dabei unterstützen kann.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lang="de" sz="1200">
                <a:latin typeface="Raleway"/>
                <a:ea typeface="Raleway"/>
                <a:cs typeface="Raleway"/>
                <a:sym typeface="Raleway"/>
              </a:rPr>
              <a:t>Geh in der Zeit vor der Firmung noch mal all die Lieder, Texte und Gedanken durch und suche einen Satz für Dich.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lang="de" sz="1200">
                <a:latin typeface="Raleway"/>
                <a:ea typeface="Raleway"/>
                <a:cs typeface="Raleway"/>
                <a:sym typeface="Raleway"/>
              </a:rPr>
              <a:t>Dieser Satz soll Dich leiten und immer wieder an Deine Vorbereitungszeit erinnern.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lang="de" sz="1200">
                <a:latin typeface="Raleway"/>
                <a:ea typeface="Raleway"/>
                <a:cs typeface="Raleway"/>
                <a:sym typeface="Raleway"/>
              </a:rPr>
              <a:t>Wenn Du magst, kannst Du diesen Satz in die Gruppe posten.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/>
          </a:blip>
          <a:srcRect b="0" l="24665" r="25804" t="0"/>
          <a:stretch/>
        </p:blipFill>
        <p:spPr>
          <a:xfrm>
            <a:off x="5389150" y="123900"/>
            <a:ext cx="3637695" cy="48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 b="3157" l="0" r="0" t="0"/>
          <a:stretch/>
        </p:blipFill>
        <p:spPr>
          <a:xfrm>
            <a:off x="0" y="-760000"/>
            <a:ext cx="9144000" cy="59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428600" y="3909600"/>
            <a:ext cx="4576800" cy="95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Do it.</a:t>
            </a:r>
            <a:endParaRPr sz="5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91800" y="412000"/>
            <a:ext cx="295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32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Pip</a:t>
            </a:r>
            <a:endParaRPr sz="3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291800" y="1161375"/>
            <a:ext cx="207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Kurzfilm von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Southeastern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Guide Dogs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Dog’s heroics will make you cry! Donate at https://www.guidedogs.org/make-a-donation/&#10;Click here for the audio description for the visually impaired: https://youtu.be/KqANNQDgkAc&#10;&#10;“Pip” animated short film presented by Southeastern Guide Dogs -- A heartwarming tale for underdogs everywhere, Pip is the story of a small dog with a big dream—to become a Southeastern Guide Dog. Does she have what it takes?&#10; &#10;Share the link: https://www.PipFilm.com &#10;Tag us on Facebook: @SoutheasternGuideDogs&#10;Tag us on Twitter and Instagram: @SEGuideDogs&#10;Include the Hashtags: #Pip #PipFilm #SEGuideDogs&#10; &#10;Find out more at: https://www.GuideDogs.org&#10; &#10;Film made possible by Gary and Melody Johnson." id="68" name="Google Shape;68;p15" title="Pip | A Short Animated Fil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6475" y="-228600"/>
            <a:ext cx="7427525" cy="557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641000" y="412000"/>
            <a:ext cx="5154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Welche*r</a:t>
            </a:r>
            <a:endParaRPr sz="5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Superheld*in</a:t>
            </a:r>
            <a:endParaRPr sz="5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wirst Du?</a:t>
            </a:r>
            <a:endParaRPr sz="5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91800" y="412000"/>
            <a:ext cx="295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32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Pip</a:t>
            </a:r>
            <a:endParaRPr sz="3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91800" y="1161375"/>
            <a:ext cx="207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Kurzfilm von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Southeastern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Guide Dogs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5375" l="0" r="1477" t="11533"/>
          <a:stretch/>
        </p:blipFill>
        <p:spPr>
          <a:xfrm>
            <a:off x="0" y="0"/>
            <a:ext cx="914400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528700" y="2938175"/>
            <a:ext cx="4576800" cy="95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Verirren.</a:t>
            </a:r>
            <a:endParaRPr sz="5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528155" y="3892475"/>
            <a:ext cx="4576800" cy="5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Um Neues zu entdecken.</a:t>
            </a:r>
            <a:endParaRPr sz="2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5375" l="0" r="1477" t="11533"/>
          <a:stretch/>
        </p:blipFill>
        <p:spPr>
          <a:xfrm>
            <a:off x="3200400" y="0"/>
            <a:ext cx="914400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291800" y="564400"/>
            <a:ext cx="4280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Du brauchst:</a:t>
            </a:r>
            <a:endParaRPr sz="5000"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291800" y="1886150"/>
            <a:ext cx="4280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So geht es:</a:t>
            </a:r>
            <a:endParaRPr sz="5000"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291800" y="2697600"/>
            <a:ext cx="4332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</a:pP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Es geht raus.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</a:pP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Stelle einen Timer auf 30 Minuten.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</a:pP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Geh vor die Tür und starte den Timer.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</a:pP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Nimm die Münze und werf sie hoch.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○"/>
            </a:pP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Bei Zahl: Gehe solange geradeaus bis es eine Möglichkeit gibt links abzubiegen.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○"/>
            </a:pP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Bei Kopf: Gehe solange geradeaus bis es eine Möglichkeit gibt rechts abzubiegen.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</a:pP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Wenn der Timer klingelt, bleib stehen.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</a:pP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Schau Dir den Ort an. Was ist an ihm b</a:t>
            </a: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es</a:t>
            </a: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onders?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</a:pP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Mach ein Foto und schicke es der Gruppe.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291800" y="1299650"/>
            <a:ext cx="456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</a:pP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Eine Münze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</a:pP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Ein Handy als S</a:t>
            </a: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top</a:t>
            </a:r>
            <a:r>
              <a:rPr lang="de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uhr &amp; Kamera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5375" l="0" r="1477" t="11533"/>
          <a:stretch/>
        </p:blipFill>
        <p:spPr>
          <a:xfrm>
            <a:off x="0" y="0"/>
            <a:ext cx="914400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528150" y="2261825"/>
            <a:ext cx="4576800" cy="24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Eure Orte.</a:t>
            </a:r>
            <a:endParaRPr sz="5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139" r="139" t="0"/>
          <a:stretch/>
        </p:blipFill>
        <p:spPr>
          <a:xfrm>
            <a:off x="0" y="-990600"/>
            <a:ext cx="9144002" cy="611316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550300" y="1709850"/>
            <a:ext cx="5421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Was bringt Dir die Firmung?</a:t>
            </a:r>
            <a:endParaRPr sz="5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10344" l="0" r="0" t="5281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type="ctrTitle"/>
          </p:nvPr>
        </p:nvSpPr>
        <p:spPr>
          <a:xfrm>
            <a:off x="1837575" y="1251525"/>
            <a:ext cx="5445900" cy="20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kleine</a:t>
            </a:r>
            <a:br>
              <a:rPr lang="de"/>
            </a:br>
            <a:r>
              <a:rPr lang="de"/>
              <a:t>Stille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b="10344" l="0" r="0" t="5281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509375" y="274850"/>
            <a:ext cx="4928100" cy="3570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Gott,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Du hast mich beim Namen gerufen.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Du meintest nicht irgendjemanden.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Du hast Dich nicht geirrt.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Du meinst mich.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Gib mir die Kraft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mich daran zu erinnern,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wenn ich vergessen habe,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wer ich bin.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509375" y="4316575"/>
            <a:ext cx="4230600" cy="292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frei nach Jes 43, 1-7</a:t>
            </a:r>
            <a:endParaRPr sz="7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