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a:solidFill>
                  <a:schemeClr val="dk1"/>
                </a:solidFill>
              </a:rPr>
              <a:t>Die Folien sind eine Möglichkeit, die einzelnen Elemente im Firmkurs anzuordnen. Fühlen Sie sich frei, selbst Pausen hinzuzufügen. Für den Beginn des Kurses und zur Auflockerung, empfiehlt es sich Spiele mit einzubauen.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97fe2df5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b97fe2df5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9581cc08a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b9581cc08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9581cc08a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9581cc08a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b8cce52c8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b8cce52c8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Mehr Informationen und weitere Möglichkeiten der Arbeit mit diesem Kurzfilm findest Du in Elements I10</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b8cce52c8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b8cce52c8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Je nach Zeit und Gruppengröße können sie die Rückmeldung zum Film in einem in einem großen Podium machen oder sie erstellen Kleingruppen/Breakout Rooms.</a:t>
            </a:r>
            <a:endParaRPr/>
          </a:p>
          <a:p>
            <a:pPr indent="0" lvl="0" marL="0" rtl="0" algn="l">
              <a:spcBef>
                <a:spcPts val="0"/>
              </a:spcBef>
              <a:spcAft>
                <a:spcPts val="0"/>
              </a:spcAft>
              <a:buNone/>
            </a:pPr>
            <a:r>
              <a:rPr lang="de"/>
              <a:t>Lassen Sie die TN nur die (eine) wichtigste Erkenntnis zurückmelden, um die Zeit in der großen Gruppe sinnvoll zu nutzen.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796e45a73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96e45a73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Diese Methode findet sich ausführlich beschrieben in Elements M19. Dort findest Du eine ausführlichere Anleitung der Methode. Im Rahmen dieses Firmkurses ist die Methode auf den Anwendungszweck reduziert.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96e45a7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96e45a7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Wenn Sie nicht auf Bilder, sondern auf Wörter setzen, dann können Sie gut </a:t>
            </a:r>
            <a:r>
              <a:rPr lang="de" u="sng">
                <a:solidFill>
                  <a:schemeClr val="hlink"/>
                </a:solidFill>
                <a:hlinkClick r:id="rId2"/>
              </a:rPr>
              <a:t>https://www.mentimeter.com/</a:t>
            </a:r>
            <a:r>
              <a:rPr lang="de"/>
              <a:t> einsetzen.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96e45a73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96e45a73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Diese Folie dient als Platzhalter Folie. Blenden Sie das Mentimeter Ergebnis ein.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9581cc08a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b9581cc08a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b9581cc08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b9581cc08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a:solidFill>
                  <a:schemeClr val="dk1"/>
                </a:solidFill>
              </a:rPr>
              <a:t>Starten Sie die Andacht mit einer kleinen Stille. Wenn Sie möchten, können sie leichte Musik im Hintergrund laufen lassen.</a:t>
            </a:r>
            <a:endParaRPr>
              <a:solidFill>
                <a:schemeClr val="dk1"/>
              </a:solidFill>
            </a:endParaRPr>
          </a:p>
          <a:p>
            <a:pPr indent="0" lvl="0" marL="0" rtl="0" algn="l">
              <a:spcBef>
                <a:spcPts val="0"/>
              </a:spcBef>
              <a:spcAft>
                <a:spcPts val="0"/>
              </a:spcAft>
              <a:buClr>
                <a:schemeClr val="dk1"/>
              </a:buClr>
              <a:buSzPts val="1100"/>
              <a:buFont typeface="Arial"/>
              <a:buNone/>
            </a:pPr>
            <a:r>
              <a:rPr lang="de">
                <a:solidFill>
                  <a:schemeClr val="dk1"/>
                </a:solidFill>
              </a:rPr>
              <a:t>Wenn Sie das Gefühl haben, dass alle Jugendliche sich in der Stille wohlfühlen, können sie das Gebet langsam lesen.</a:t>
            </a:r>
            <a:endParaRPr>
              <a:solidFill>
                <a:schemeClr val="dk1"/>
              </a:solidFill>
            </a:endParaRPr>
          </a:p>
          <a:p>
            <a:pPr indent="0" lvl="0" marL="0" rtl="0" algn="l">
              <a:spcBef>
                <a:spcPts val="0"/>
              </a:spcBef>
              <a:spcAft>
                <a:spcPts val="0"/>
              </a:spcAft>
              <a:buClr>
                <a:schemeClr val="dk1"/>
              </a:buClr>
              <a:buSzPts val="1100"/>
              <a:buFont typeface="Arial"/>
              <a:buNone/>
            </a:pPr>
            <a:r>
              <a:rPr lang="de">
                <a:solidFill>
                  <a:schemeClr val="dk1"/>
                </a:solidFill>
              </a:rPr>
              <a:t>Dann lassen Sie die Andacht mit Stille ausklingen.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b97fe2df5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b97fe2df5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200">
                <a:solidFill>
                  <a:schemeClr val="dk1"/>
                </a:solidFill>
              </a:rPr>
              <a:t>Gott,</a:t>
            </a:r>
            <a:endParaRPr sz="1200">
              <a:solidFill>
                <a:schemeClr val="dk1"/>
              </a:solidFill>
            </a:endParaRPr>
          </a:p>
          <a:p>
            <a:pPr indent="0" lvl="0" marL="0" rtl="0" algn="l">
              <a:spcBef>
                <a:spcPts val="0"/>
              </a:spcBef>
              <a:spcAft>
                <a:spcPts val="0"/>
              </a:spcAft>
              <a:buNone/>
            </a:pPr>
            <a:r>
              <a:rPr lang="de" sz="1200">
                <a:solidFill>
                  <a:schemeClr val="dk1"/>
                </a:solidFill>
              </a:rPr>
              <a:t>ich darf mit Dir alleine sein.</a:t>
            </a:r>
            <a:endParaRPr sz="1200">
              <a:solidFill>
                <a:schemeClr val="dk1"/>
              </a:solidFill>
            </a:endParaRPr>
          </a:p>
          <a:p>
            <a:pPr indent="0" lvl="0" marL="0" rtl="0" algn="l">
              <a:spcBef>
                <a:spcPts val="0"/>
              </a:spcBef>
              <a:spcAft>
                <a:spcPts val="0"/>
              </a:spcAft>
              <a:buNone/>
            </a:pPr>
            <a:r>
              <a:rPr lang="de" sz="1200">
                <a:solidFill>
                  <a:schemeClr val="dk1"/>
                </a:solidFill>
              </a:rPr>
              <a:t>Du bist hinter keiner Paywall,</a:t>
            </a:r>
            <a:endParaRPr sz="1200">
              <a:solidFill>
                <a:schemeClr val="dk1"/>
              </a:solidFill>
            </a:endParaRPr>
          </a:p>
          <a:p>
            <a:pPr indent="0" lvl="0" marL="0" rtl="0" algn="l">
              <a:spcBef>
                <a:spcPts val="0"/>
              </a:spcBef>
              <a:spcAft>
                <a:spcPts val="0"/>
              </a:spcAft>
              <a:buNone/>
            </a:pPr>
            <a:r>
              <a:rPr lang="de" sz="1200">
                <a:solidFill>
                  <a:schemeClr val="dk1"/>
                </a:solidFill>
              </a:rPr>
              <a:t>für Dich brauche ich kein Abo.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de" sz="1200">
                <a:solidFill>
                  <a:schemeClr val="dk1"/>
                </a:solidFill>
              </a:rPr>
              <a:t>Doch es ist auch gut,</a:t>
            </a:r>
            <a:endParaRPr sz="1200">
              <a:solidFill>
                <a:schemeClr val="dk1"/>
              </a:solidFill>
            </a:endParaRPr>
          </a:p>
          <a:p>
            <a:pPr indent="0" lvl="0" marL="0" rtl="0" algn="l">
              <a:spcBef>
                <a:spcPts val="0"/>
              </a:spcBef>
              <a:spcAft>
                <a:spcPts val="0"/>
              </a:spcAft>
              <a:buNone/>
            </a:pPr>
            <a:r>
              <a:rPr lang="de" sz="1200">
                <a:solidFill>
                  <a:schemeClr val="dk1"/>
                </a:solidFill>
              </a:rPr>
              <a:t>dass ich nicht alleine sein muss.</a:t>
            </a:r>
            <a:endParaRPr sz="1200">
              <a:solidFill>
                <a:schemeClr val="dk1"/>
              </a:solidFill>
            </a:endParaRPr>
          </a:p>
          <a:p>
            <a:pPr indent="0" lvl="0" marL="0" rtl="0" algn="l">
              <a:spcBef>
                <a:spcPts val="0"/>
              </a:spcBef>
              <a:spcAft>
                <a:spcPts val="0"/>
              </a:spcAft>
              <a:buNone/>
            </a:pPr>
            <a:r>
              <a:rPr lang="de" sz="1200">
                <a:solidFill>
                  <a:schemeClr val="dk1"/>
                </a:solidFill>
              </a:rPr>
              <a:t>dass ich in Gemeinschaft</a:t>
            </a:r>
            <a:endParaRPr sz="1200">
              <a:solidFill>
                <a:schemeClr val="dk1"/>
              </a:solidFill>
            </a:endParaRPr>
          </a:p>
          <a:p>
            <a:pPr indent="0" lvl="0" marL="0" rtl="0" algn="l">
              <a:spcBef>
                <a:spcPts val="0"/>
              </a:spcBef>
              <a:spcAft>
                <a:spcPts val="0"/>
              </a:spcAft>
              <a:buNone/>
            </a:pPr>
            <a:r>
              <a:rPr lang="de" sz="1200">
                <a:solidFill>
                  <a:schemeClr val="dk1"/>
                </a:solidFill>
              </a:rPr>
              <a:t>nach Dir suchen darf.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de" sz="1200">
                <a:solidFill>
                  <a:schemeClr val="dk1"/>
                </a:solidFill>
              </a:rPr>
              <a:t>Gib mir Kraft zu wachsen,</a:t>
            </a:r>
            <a:endParaRPr sz="1200">
              <a:solidFill>
                <a:schemeClr val="dk1"/>
              </a:solidFill>
            </a:endParaRPr>
          </a:p>
          <a:p>
            <a:pPr indent="0" lvl="0" marL="0" rtl="0" algn="l">
              <a:spcBef>
                <a:spcPts val="0"/>
              </a:spcBef>
              <a:spcAft>
                <a:spcPts val="0"/>
              </a:spcAft>
              <a:buNone/>
            </a:pPr>
            <a:r>
              <a:rPr lang="de" sz="1200">
                <a:solidFill>
                  <a:schemeClr val="dk1"/>
                </a:solidFill>
              </a:rPr>
              <a:t>wie ein Sauerteig</a:t>
            </a:r>
            <a:endParaRPr sz="1200">
              <a:solidFill>
                <a:schemeClr val="dk1"/>
              </a:solidFill>
            </a:endParaRPr>
          </a:p>
          <a:p>
            <a:pPr indent="0" lvl="0" marL="0" rtl="0" algn="l">
              <a:spcBef>
                <a:spcPts val="0"/>
              </a:spcBef>
              <a:spcAft>
                <a:spcPts val="0"/>
              </a:spcAft>
              <a:buNone/>
            </a:pPr>
            <a:r>
              <a:rPr lang="de" sz="1200">
                <a:solidFill>
                  <a:schemeClr val="dk1"/>
                </a:solidFill>
              </a:rPr>
              <a:t>in Deiner Gemeinschaft.</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nutzerdefiniertes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ctrTitle"/>
          </p:nvPr>
        </p:nvSpPr>
        <p:spPr>
          <a:xfrm>
            <a:off x="1837575" y="1251525"/>
            <a:ext cx="5445900" cy="2640600"/>
          </a:xfrm>
          <a:prstGeom prst="rect">
            <a:avLst/>
          </a:prstGeom>
          <a:noFill/>
        </p:spPr>
        <p:txBody>
          <a:bodyPr anchorCtr="0" anchor="ctr" bIns="91425" lIns="91425" spcFirstLastPara="1" rIns="91425" wrap="square" tIns="91425">
            <a:normAutofit/>
          </a:bodyPr>
          <a:lstStyle>
            <a:lvl1pPr lvl="0" algn="ctr">
              <a:lnSpc>
                <a:spcPct val="100000"/>
              </a:lnSpc>
              <a:spcBef>
                <a:spcPts val="0"/>
              </a:spcBef>
              <a:spcAft>
                <a:spcPts val="0"/>
              </a:spcAft>
              <a:buClr>
                <a:srgbClr val="FFFFFF"/>
              </a:buClr>
              <a:buSzPts val="4000"/>
              <a:buNone/>
              <a:defRPr b="1" sz="4000">
                <a:solidFill>
                  <a:srgbClr val="FFFFFF"/>
                </a:solidFill>
              </a:defRPr>
            </a:lvl1pPr>
            <a:lvl2pPr lvl="1" algn="ctr">
              <a:lnSpc>
                <a:spcPct val="100000"/>
              </a:lnSpc>
              <a:spcBef>
                <a:spcPts val="0"/>
              </a:spcBef>
              <a:spcAft>
                <a:spcPts val="0"/>
              </a:spcAft>
              <a:buClr>
                <a:srgbClr val="FFFFFF"/>
              </a:buClr>
              <a:buSzPts val="4000"/>
              <a:buNone/>
              <a:defRPr b="1" sz="4000">
                <a:solidFill>
                  <a:srgbClr val="FFFFFF"/>
                </a:solidFill>
              </a:defRPr>
            </a:lvl2pPr>
            <a:lvl3pPr lvl="2" algn="ctr">
              <a:lnSpc>
                <a:spcPct val="100000"/>
              </a:lnSpc>
              <a:spcBef>
                <a:spcPts val="0"/>
              </a:spcBef>
              <a:spcAft>
                <a:spcPts val="0"/>
              </a:spcAft>
              <a:buClr>
                <a:srgbClr val="FFFFFF"/>
              </a:buClr>
              <a:buSzPts val="4000"/>
              <a:buNone/>
              <a:defRPr b="1" sz="4000">
                <a:solidFill>
                  <a:srgbClr val="FFFFFF"/>
                </a:solidFill>
              </a:defRPr>
            </a:lvl3pPr>
            <a:lvl4pPr lvl="3" algn="ctr">
              <a:lnSpc>
                <a:spcPct val="100000"/>
              </a:lnSpc>
              <a:spcBef>
                <a:spcPts val="0"/>
              </a:spcBef>
              <a:spcAft>
                <a:spcPts val="0"/>
              </a:spcAft>
              <a:buClr>
                <a:srgbClr val="FFFFFF"/>
              </a:buClr>
              <a:buSzPts val="4000"/>
              <a:buNone/>
              <a:defRPr b="1" sz="4000">
                <a:solidFill>
                  <a:srgbClr val="FFFFFF"/>
                </a:solidFill>
              </a:defRPr>
            </a:lvl4pPr>
            <a:lvl5pPr lvl="4" algn="ctr">
              <a:lnSpc>
                <a:spcPct val="100000"/>
              </a:lnSpc>
              <a:spcBef>
                <a:spcPts val="0"/>
              </a:spcBef>
              <a:spcAft>
                <a:spcPts val="0"/>
              </a:spcAft>
              <a:buClr>
                <a:srgbClr val="FFFFFF"/>
              </a:buClr>
              <a:buSzPts val="4000"/>
              <a:buNone/>
              <a:defRPr b="1" sz="4000">
                <a:solidFill>
                  <a:srgbClr val="FFFFFF"/>
                </a:solidFill>
              </a:defRPr>
            </a:lvl5pPr>
            <a:lvl6pPr lvl="5" algn="ctr">
              <a:lnSpc>
                <a:spcPct val="100000"/>
              </a:lnSpc>
              <a:spcBef>
                <a:spcPts val="0"/>
              </a:spcBef>
              <a:spcAft>
                <a:spcPts val="0"/>
              </a:spcAft>
              <a:buClr>
                <a:srgbClr val="FFFFFF"/>
              </a:buClr>
              <a:buSzPts val="4000"/>
              <a:buNone/>
              <a:defRPr b="1" sz="4000">
                <a:solidFill>
                  <a:srgbClr val="FFFFFF"/>
                </a:solidFill>
              </a:defRPr>
            </a:lvl6pPr>
            <a:lvl7pPr lvl="6" algn="ctr">
              <a:lnSpc>
                <a:spcPct val="100000"/>
              </a:lnSpc>
              <a:spcBef>
                <a:spcPts val="0"/>
              </a:spcBef>
              <a:spcAft>
                <a:spcPts val="0"/>
              </a:spcAft>
              <a:buClr>
                <a:srgbClr val="FFFFFF"/>
              </a:buClr>
              <a:buSzPts val="4000"/>
              <a:buNone/>
              <a:defRPr b="1" sz="4000">
                <a:solidFill>
                  <a:srgbClr val="FFFFFF"/>
                </a:solidFill>
              </a:defRPr>
            </a:lvl7pPr>
            <a:lvl8pPr lvl="7" algn="ctr">
              <a:lnSpc>
                <a:spcPct val="100000"/>
              </a:lnSpc>
              <a:spcBef>
                <a:spcPts val="0"/>
              </a:spcBef>
              <a:spcAft>
                <a:spcPts val="0"/>
              </a:spcAft>
              <a:buClr>
                <a:srgbClr val="FFFFFF"/>
              </a:buClr>
              <a:buSzPts val="4000"/>
              <a:buNone/>
              <a:defRPr b="1" sz="4000">
                <a:solidFill>
                  <a:srgbClr val="FFFFFF"/>
                </a:solidFill>
              </a:defRPr>
            </a:lvl8pPr>
            <a:lvl9pPr lvl="8" algn="ctr">
              <a:lnSpc>
                <a:spcPct val="100000"/>
              </a:lnSpc>
              <a:spcBef>
                <a:spcPts val="0"/>
              </a:spcBef>
              <a:spcAft>
                <a:spcPts val="0"/>
              </a:spcAft>
              <a:buClr>
                <a:srgbClr val="FFFFFF"/>
              </a:buClr>
              <a:buSzPts val="4000"/>
              <a:buNone/>
              <a:defRPr b="1" sz="4000">
                <a:solidFill>
                  <a:srgbClr val="FFFFFF"/>
                </a:solidFill>
              </a:defRPr>
            </a:lvl9pPr>
          </a:lstStyle>
          <a:p/>
        </p:txBody>
      </p:sp>
      <p:sp>
        <p:nvSpPr>
          <p:cNvPr id="53" name="Google Shape;53;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Y-MysTEBNyA"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4"/>
          <p:cNvPicPr preferRelativeResize="0"/>
          <p:nvPr/>
        </p:nvPicPr>
        <p:blipFill rotWithShape="1">
          <a:blip r:embed="rId3">
            <a:alphaModFix/>
          </a:blip>
          <a:srcRect b="8024" l="0" r="0" t="8033"/>
          <a:stretch/>
        </p:blipFill>
        <p:spPr>
          <a:xfrm>
            <a:off x="0" y="0"/>
            <a:ext cx="9191246" cy="5143498"/>
          </a:xfrm>
          <a:prstGeom prst="rect">
            <a:avLst/>
          </a:prstGeom>
          <a:noFill/>
          <a:ln>
            <a:noFill/>
          </a:ln>
        </p:spPr>
      </p:pic>
      <p:sp>
        <p:nvSpPr>
          <p:cNvPr id="59" name="Google Shape;59;p14"/>
          <p:cNvSpPr txBox="1"/>
          <p:nvPr/>
        </p:nvSpPr>
        <p:spPr>
          <a:xfrm>
            <a:off x="492125" y="2192200"/>
            <a:ext cx="4576800" cy="1723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Woher</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geliebt?</a:t>
            </a:r>
            <a:endParaRPr sz="5000">
              <a:solidFill>
                <a:schemeClr val="lt1"/>
              </a:solidFill>
              <a:latin typeface="Raleway Thin"/>
              <a:ea typeface="Raleway Thin"/>
              <a:cs typeface="Raleway Thin"/>
              <a:sym typeface="Raleway Thin"/>
            </a:endParaRPr>
          </a:p>
        </p:txBody>
      </p:sp>
      <p:sp>
        <p:nvSpPr>
          <p:cNvPr id="60" name="Google Shape;60;p14"/>
          <p:cNvSpPr txBox="1"/>
          <p:nvPr/>
        </p:nvSpPr>
        <p:spPr>
          <a:xfrm>
            <a:off x="520980" y="3770525"/>
            <a:ext cx="4576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2500">
                <a:solidFill>
                  <a:schemeClr val="lt1"/>
                </a:solidFill>
                <a:latin typeface="Raleway"/>
                <a:ea typeface="Raleway"/>
                <a:cs typeface="Raleway"/>
                <a:sym typeface="Raleway"/>
              </a:rPr>
              <a:t>Modul 4</a:t>
            </a:r>
            <a:endParaRPr sz="2500">
              <a:solidFill>
                <a:schemeClr val="lt1"/>
              </a:solidFill>
              <a:latin typeface="Raleway"/>
              <a:ea typeface="Raleway"/>
              <a:cs typeface="Raleway"/>
              <a:sym typeface="Raleway"/>
            </a:endParaRPr>
          </a:p>
        </p:txBody>
      </p:sp>
      <p:pic>
        <p:nvPicPr>
          <p:cNvPr id="61" name="Google Shape;61;p14"/>
          <p:cNvPicPr preferRelativeResize="0"/>
          <p:nvPr/>
        </p:nvPicPr>
        <p:blipFill>
          <a:blip r:embed="rId4">
            <a:alphaModFix/>
          </a:blip>
          <a:stretch>
            <a:fillRect/>
          </a:stretch>
        </p:blipFill>
        <p:spPr>
          <a:xfrm>
            <a:off x="7646825" y="3916012"/>
            <a:ext cx="1082825" cy="2784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3"/>
          <p:cNvPicPr preferRelativeResize="0"/>
          <p:nvPr/>
        </p:nvPicPr>
        <p:blipFill rotWithShape="1">
          <a:blip r:embed="rId3">
            <a:alphaModFix/>
          </a:blip>
          <a:srcRect b="7813" l="0" r="0" t="7813"/>
          <a:stretch/>
        </p:blipFill>
        <p:spPr>
          <a:xfrm>
            <a:off x="0" y="0"/>
            <a:ext cx="9144000" cy="5143500"/>
          </a:xfrm>
          <a:prstGeom prst="rect">
            <a:avLst/>
          </a:prstGeom>
          <a:noFill/>
          <a:ln>
            <a:noFill/>
          </a:ln>
        </p:spPr>
      </p:pic>
      <p:sp>
        <p:nvSpPr>
          <p:cNvPr id="122" name="Google Shape;122;p23"/>
          <p:cNvSpPr txBox="1"/>
          <p:nvPr>
            <p:ph type="ctrTitle"/>
          </p:nvPr>
        </p:nvSpPr>
        <p:spPr>
          <a:xfrm>
            <a:off x="1837575" y="1251525"/>
            <a:ext cx="5445900" cy="20319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lang="de"/>
              <a:t>Eine</a:t>
            </a:r>
            <a:endParaRPr/>
          </a:p>
          <a:p>
            <a:pPr indent="0" lvl="0" marL="0" rtl="0" algn="ctr">
              <a:spcBef>
                <a:spcPts val="0"/>
              </a:spcBef>
              <a:spcAft>
                <a:spcPts val="0"/>
              </a:spcAft>
              <a:buNone/>
            </a:pPr>
            <a:r>
              <a:rPr lang="de"/>
              <a:t>kleine</a:t>
            </a:r>
            <a:br>
              <a:rPr lang="de"/>
            </a:br>
            <a:r>
              <a:rPr lang="de"/>
              <a:t>Stille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nvSpPr>
        <p:spPr>
          <a:xfrm>
            <a:off x="388100" y="2314775"/>
            <a:ext cx="4487400" cy="762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de" sz="1500">
                <a:latin typeface="Raleway Thin"/>
                <a:ea typeface="Raleway Thin"/>
                <a:cs typeface="Raleway Thin"/>
                <a:sym typeface="Raleway Thin"/>
              </a:rPr>
              <a:t>Eine kleine Aufgabe</a:t>
            </a:r>
            <a:endParaRPr sz="1500">
              <a:latin typeface="Raleway Thin"/>
              <a:ea typeface="Raleway Thin"/>
              <a:cs typeface="Raleway Thin"/>
              <a:sym typeface="Raleway Thin"/>
            </a:endParaRPr>
          </a:p>
          <a:p>
            <a:pPr indent="0" lvl="0" marL="0" rtl="0" algn="l">
              <a:lnSpc>
                <a:spcPct val="150000"/>
              </a:lnSpc>
              <a:spcBef>
                <a:spcPts val="0"/>
              </a:spcBef>
              <a:spcAft>
                <a:spcPts val="0"/>
              </a:spcAft>
              <a:buNone/>
            </a:pPr>
            <a:r>
              <a:rPr lang="de" sz="1500">
                <a:latin typeface="Raleway Thin"/>
                <a:ea typeface="Raleway Thin"/>
                <a:cs typeface="Raleway Thin"/>
                <a:sym typeface="Raleway Thin"/>
              </a:rPr>
              <a:t>für die Woche.</a:t>
            </a:r>
            <a:endParaRPr sz="1500">
              <a:latin typeface="Raleway Thin"/>
              <a:ea typeface="Raleway Thin"/>
              <a:cs typeface="Raleway Thin"/>
              <a:sym typeface="Raleway Thin"/>
            </a:endParaRPr>
          </a:p>
        </p:txBody>
      </p:sp>
      <p:sp>
        <p:nvSpPr>
          <p:cNvPr id="128" name="Google Shape;128;p24"/>
          <p:cNvSpPr txBox="1"/>
          <p:nvPr/>
        </p:nvSpPr>
        <p:spPr>
          <a:xfrm>
            <a:off x="388100" y="685800"/>
            <a:ext cx="56469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de" sz="5000">
                <a:latin typeface="Raleway Thin"/>
                <a:ea typeface="Raleway Thin"/>
                <a:cs typeface="Raleway Thin"/>
                <a:sym typeface="Raleway Thin"/>
              </a:rPr>
              <a:t>Glücksmenschen Kontaktbuch.</a:t>
            </a:r>
            <a:endParaRPr i="1" sz="5000">
              <a:latin typeface="Raleway Thin"/>
              <a:ea typeface="Raleway Thin"/>
              <a:cs typeface="Raleway Thin"/>
              <a:sym typeface="Raleway Thin"/>
            </a:endParaRPr>
          </a:p>
        </p:txBody>
      </p:sp>
      <p:sp>
        <p:nvSpPr>
          <p:cNvPr id="129" name="Google Shape;129;p24"/>
          <p:cNvSpPr txBox="1"/>
          <p:nvPr/>
        </p:nvSpPr>
        <p:spPr>
          <a:xfrm>
            <a:off x="262400" y="3076775"/>
            <a:ext cx="5445900" cy="1200600"/>
          </a:xfrm>
          <a:prstGeom prst="rect">
            <a:avLst/>
          </a:prstGeom>
          <a:noFill/>
          <a:ln>
            <a:noFill/>
          </a:ln>
        </p:spPr>
        <p:txBody>
          <a:bodyPr anchorCtr="0" anchor="t" bIns="91425" lIns="91425" spcFirstLastPara="1" rIns="91425" wrap="square" tIns="91425">
            <a:spAutoFit/>
          </a:bodyPr>
          <a:lstStyle/>
          <a:p>
            <a:pPr indent="-304800" lvl="0" marL="457200" rtl="0" algn="l">
              <a:lnSpc>
                <a:spcPct val="150000"/>
              </a:lnSpc>
              <a:spcBef>
                <a:spcPts val="0"/>
              </a:spcBef>
              <a:spcAft>
                <a:spcPts val="0"/>
              </a:spcAft>
              <a:buSzPts val="1200"/>
              <a:buFont typeface="Raleway"/>
              <a:buChar char="●"/>
            </a:pPr>
            <a:r>
              <a:rPr lang="de" sz="1200">
                <a:latin typeface="Raleway"/>
                <a:ea typeface="Raleway"/>
                <a:cs typeface="Raleway"/>
                <a:sym typeface="Raleway"/>
              </a:rPr>
              <a:t>Nimm Dir ein Blatt Papier oder das Heft “Wohin geht die Reise?”</a:t>
            </a:r>
            <a:endParaRPr sz="1200">
              <a:latin typeface="Raleway"/>
              <a:ea typeface="Raleway"/>
              <a:cs typeface="Raleway"/>
              <a:sym typeface="Raleway"/>
            </a:endParaRPr>
          </a:p>
          <a:p>
            <a:pPr indent="-304800" lvl="0" marL="457200" rtl="0" algn="l">
              <a:lnSpc>
                <a:spcPct val="150000"/>
              </a:lnSpc>
              <a:spcBef>
                <a:spcPts val="0"/>
              </a:spcBef>
              <a:spcAft>
                <a:spcPts val="0"/>
              </a:spcAft>
              <a:buSzPts val="1200"/>
              <a:buFont typeface="Raleway"/>
              <a:buChar char="●"/>
            </a:pPr>
            <a:r>
              <a:rPr lang="de" sz="1200">
                <a:latin typeface="Raleway"/>
                <a:ea typeface="Raleway"/>
                <a:cs typeface="Raleway"/>
                <a:sym typeface="Raleway"/>
              </a:rPr>
              <a:t>Erstell eine Liste mit Menschen, die in einem Glücksnotfall für Dich da sind.</a:t>
            </a:r>
            <a:endParaRPr sz="1200">
              <a:latin typeface="Raleway"/>
              <a:ea typeface="Raleway"/>
              <a:cs typeface="Raleway"/>
              <a:sym typeface="Raleway"/>
            </a:endParaRPr>
          </a:p>
          <a:p>
            <a:pPr indent="-304800" lvl="0" marL="457200" rtl="0" algn="l">
              <a:lnSpc>
                <a:spcPct val="150000"/>
              </a:lnSpc>
              <a:spcBef>
                <a:spcPts val="0"/>
              </a:spcBef>
              <a:spcAft>
                <a:spcPts val="0"/>
              </a:spcAft>
              <a:buSzPts val="1200"/>
              <a:buFont typeface="Raleway"/>
              <a:buChar char="●"/>
            </a:pPr>
            <a:r>
              <a:rPr lang="de" sz="1200">
                <a:latin typeface="Raleway"/>
                <a:ea typeface="Raleway"/>
                <a:cs typeface="Raleway"/>
                <a:sym typeface="Raleway"/>
              </a:rPr>
              <a:t>Dann kannst Du sicher sein: Im Notfall bist Du nie allein.</a:t>
            </a:r>
            <a:endParaRPr sz="1200">
              <a:latin typeface="Raleway"/>
              <a:ea typeface="Raleway"/>
              <a:cs typeface="Raleway"/>
              <a:sym typeface="Raleway"/>
            </a:endParaRPr>
          </a:p>
        </p:txBody>
      </p:sp>
      <p:pic>
        <p:nvPicPr>
          <p:cNvPr id="130" name="Google Shape;130;p24"/>
          <p:cNvPicPr preferRelativeResize="0"/>
          <p:nvPr/>
        </p:nvPicPr>
        <p:blipFill rotWithShape="1">
          <a:blip r:embed="rId3">
            <a:alphaModFix/>
          </a:blip>
          <a:srcRect b="0" l="7375" r="10034" t="0"/>
          <a:stretch/>
        </p:blipFill>
        <p:spPr>
          <a:xfrm>
            <a:off x="6169950" y="141500"/>
            <a:ext cx="2829976" cy="48534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2" presetSubtype="8">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1000"/>
                                        <p:tgtEl>
                                          <p:spTgt spid="12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1000"/>
                                        <p:tgtEl>
                                          <p:spTgt spid="1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animEffect filter="fade" transition="in">
                                      <p:cBhvr>
                                        <p:cTn dur="1000"/>
                                        <p:tgtEl>
                                          <p:spTgt spid="1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animEffect filter="fade" transition="in">
                                      <p:cBhvr>
                                        <p:cTn dur="1000"/>
                                        <p:tgtEl>
                                          <p:spTgt spid="12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5"/>
          <p:cNvPicPr preferRelativeResize="0"/>
          <p:nvPr/>
        </p:nvPicPr>
        <p:blipFill rotWithShape="1">
          <a:blip r:embed="rId3">
            <a:alphaModFix/>
          </a:blip>
          <a:srcRect b="8024" l="0" r="0" t="8033"/>
          <a:stretch/>
        </p:blipFill>
        <p:spPr>
          <a:xfrm>
            <a:off x="0" y="0"/>
            <a:ext cx="9191246" cy="5143498"/>
          </a:xfrm>
          <a:prstGeom prst="rect">
            <a:avLst/>
          </a:prstGeom>
          <a:noFill/>
          <a:ln>
            <a:noFill/>
          </a:ln>
        </p:spPr>
      </p:pic>
      <p:sp>
        <p:nvSpPr>
          <p:cNvPr id="136" name="Google Shape;136;p25"/>
          <p:cNvSpPr txBox="1"/>
          <p:nvPr/>
        </p:nvSpPr>
        <p:spPr>
          <a:xfrm>
            <a:off x="428600" y="3909600"/>
            <a:ext cx="4576800" cy="954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Auf geht’s!</a:t>
            </a:r>
            <a:endParaRPr sz="5000">
              <a:solidFill>
                <a:schemeClr val="lt1"/>
              </a:solidFill>
              <a:latin typeface="Raleway Thin"/>
              <a:ea typeface="Raleway Thin"/>
              <a:cs typeface="Raleway Thin"/>
              <a:sym typeface="Raleway Th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5" name="Shape 65"/>
        <p:cNvGrpSpPr/>
        <p:nvPr/>
      </p:nvGrpSpPr>
      <p:grpSpPr>
        <a:xfrm>
          <a:off x="0" y="0"/>
          <a:ext cx="0" cy="0"/>
          <a:chOff x="0" y="0"/>
          <a:chExt cx="0" cy="0"/>
        </a:xfrm>
      </p:grpSpPr>
      <p:sp>
        <p:nvSpPr>
          <p:cNvPr id="66" name="Google Shape;66;p15"/>
          <p:cNvSpPr txBox="1"/>
          <p:nvPr/>
        </p:nvSpPr>
        <p:spPr>
          <a:xfrm>
            <a:off x="291800" y="412000"/>
            <a:ext cx="2953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3200">
                <a:solidFill>
                  <a:schemeClr val="lt1"/>
                </a:solidFill>
                <a:latin typeface="Raleway Thin"/>
                <a:ea typeface="Raleway Thin"/>
                <a:cs typeface="Raleway Thin"/>
                <a:sym typeface="Raleway Thin"/>
              </a:rPr>
              <a:t>Extinguished</a:t>
            </a:r>
            <a:endParaRPr sz="3000">
              <a:solidFill>
                <a:schemeClr val="lt1"/>
              </a:solidFill>
              <a:latin typeface="Raleway Thin"/>
              <a:ea typeface="Raleway Thin"/>
              <a:cs typeface="Raleway Thin"/>
              <a:sym typeface="Raleway Thin"/>
            </a:endParaRPr>
          </a:p>
        </p:txBody>
      </p:sp>
      <p:sp>
        <p:nvSpPr>
          <p:cNvPr id="67" name="Google Shape;67;p15"/>
          <p:cNvSpPr txBox="1"/>
          <p:nvPr/>
        </p:nvSpPr>
        <p:spPr>
          <a:xfrm>
            <a:off x="291800" y="1161375"/>
            <a:ext cx="2076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200">
                <a:solidFill>
                  <a:schemeClr val="lt1"/>
                </a:solidFill>
                <a:latin typeface="Raleway"/>
                <a:ea typeface="Raleway"/>
                <a:cs typeface="Raleway"/>
                <a:sym typeface="Raleway"/>
              </a:rPr>
              <a:t>Kurzfilm von</a:t>
            </a:r>
            <a:endParaRPr sz="1200">
              <a:solidFill>
                <a:schemeClr val="lt1"/>
              </a:solidFill>
              <a:latin typeface="Raleway"/>
              <a:ea typeface="Raleway"/>
              <a:cs typeface="Raleway"/>
              <a:sym typeface="Raleway"/>
            </a:endParaRPr>
          </a:p>
          <a:p>
            <a:pPr indent="0" lvl="0" marL="0" rtl="0" algn="l">
              <a:spcBef>
                <a:spcPts val="0"/>
              </a:spcBef>
              <a:spcAft>
                <a:spcPts val="0"/>
              </a:spcAft>
              <a:buNone/>
            </a:pPr>
            <a:r>
              <a:rPr lang="de" sz="1200">
                <a:solidFill>
                  <a:schemeClr val="lt1"/>
                </a:solidFill>
                <a:latin typeface="Raleway"/>
                <a:ea typeface="Raleway"/>
                <a:cs typeface="Raleway"/>
                <a:sym typeface="Raleway"/>
              </a:rPr>
              <a:t>Ashley Anderson</a:t>
            </a:r>
            <a:endParaRPr sz="1200">
              <a:solidFill>
                <a:schemeClr val="lt1"/>
              </a:solidFill>
              <a:latin typeface="Raleway"/>
              <a:ea typeface="Raleway"/>
              <a:cs typeface="Raleway"/>
              <a:sym typeface="Raleway"/>
            </a:endParaRPr>
          </a:p>
          <a:p>
            <a:pPr indent="0" lvl="0" marL="0" rtl="0" algn="l">
              <a:spcBef>
                <a:spcPts val="0"/>
              </a:spcBef>
              <a:spcAft>
                <a:spcPts val="0"/>
              </a:spcAft>
              <a:buNone/>
            </a:pPr>
            <a:r>
              <a:rPr lang="de" sz="1200">
                <a:solidFill>
                  <a:schemeClr val="lt1"/>
                </a:solidFill>
                <a:latin typeface="Raleway"/>
                <a:ea typeface="Raleway"/>
                <a:cs typeface="Raleway"/>
                <a:sym typeface="Raleway"/>
              </a:rPr>
              <a:t>&amp; Jacob Mann</a:t>
            </a:r>
            <a:endParaRPr sz="1200">
              <a:solidFill>
                <a:schemeClr val="lt1"/>
              </a:solidFill>
              <a:latin typeface="Raleway"/>
              <a:ea typeface="Raleway"/>
              <a:cs typeface="Raleway"/>
              <a:sym typeface="Raleway"/>
            </a:endParaRPr>
          </a:p>
        </p:txBody>
      </p:sp>
      <p:pic>
        <p:nvPicPr>
          <p:cNvPr descr="&quot;Extinguished&quot; by Ashley Anderson and Jacob Mann&#10;In a world where flames represent love, it's easy to get your heart burned.&#10;Running time: 03:43&#10;Created at Ringling College of Art and Design&#10;Jacob Mann -https://www.instagram.com/jacoberinmann/ - jacoberinmann@gmail.com&#10;Ashley Anderson - https://www.instagram.com/ashleyartanderson/&#10;ashleyartanderson@yahoo.com" id="68" name="Google Shape;68;p15" title="CGI Short Film &quot;Extinguished&quot; by Ashley Anderson and Jacob Mann">
            <a:hlinkClick r:id="rId3"/>
          </p:cNvPr>
          <p:cNvPicPr preferRelativeResize="0"/>
          <p:nvPr/>
        </p:nvPicPr>
        <p:blipFill>
          <a:blip r:embed="rId4">
            <a:alphaModFix/>
          </a:blip>
          <a:stretch>
            <a:fillRect/>
          </a:stretch>
        </p:blipFill>
        <p:spPr>
          <a:xfrm>
            <a:off x="3110050" y="0"/>
            <a:ext cx="6033950" cy="4525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2" name="Shape 72"/>
        <p:cNvGrpSpPr/>
        <p:nvPr/>
      </p:nvGrpSpPr>
      <p:grpSpPr>
        <a:xfrm>
          <a:off x="0" y="0"/>
          <a:ext cx="0" cy="0"/>
          <a:chOff x="0" y="0"/>
          <a:chExt cx="0" cy="0"/>
        </a:xfrm>
      </p:grpSpPr>
      <p:sp>
        <p:nvSpPr>
          <p:cNvPr id="73" name="Google Shape;73;p16"/>
          <p:cNvSpPr txBox="1"/>
          <p:nvPr/>
        </p:nvSpPr>
        <p:spPr>
          <a:xfrm>
            <a:off x="3641000" y="412000"/>
            <a:ext cx="51543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Kennst </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Du das?</a:t>
            </a:r>
            <a:endParaRPr sz="5000">
              <a:solidFill>
                <a:schemeClr val="lt1"/>
              </a:solidFill>
              <a:latin typeface="Raleway Thin"/>
              <a:ea typeface="Raleway Thin"/>
              <a:cs typeface="Raleway Thin"/>
              <a:sym typeface="Raleway Thin"/>
            </a:endParaRPr>
          </a:p>
        </p:txBody>
      </p:sp>
      <p:sp>
        <p:nvSpPr>
          <p:cNvPr id="74" name="Google Shape;74;p16"/>
          <p:cNvSpPr txBox="1"/>
          <p:nvPr/>
        </p:nvSpPr>
        <p:spPr>
          <a:xfrm>
            <a:off x="291800" y="412000"/>
            <a:ext cx="2953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3200">
                <a:solidFill>
                  <a:schemeClr val="lt1"/>
                </a:solidFill>
                <a:latin typeface="Raleway Thin"/>
                <a:ea typeface="Raleway Thin"/>
                <a:cs typeface="Raleway Thin"/>
                <a:sym typeface="Raleway Thin"/>
              </a:rPr>
              <a:t>Extinguished</a:t>
            </a:r>
            <a:endParaRPr sz="3000">
              <a:solidFill>
                <a:schemeClr val="lt1"/>
              </a:solidFill>
              <a:latin typeface="Raleway Thin"/>
              <a:ea typeface="Raleway Thin"/>
              <a:cs typeface="Raleway Thin"/>
              <a:sym typeface="Raleway Thin"/>
            </a:endParaRPr>
          </a:p>
        </p:txBody>
      </p:sp>
      <p:sp>
        <p:nvSpPr>
          <p:cNvPr id="75" name="Google Shape;75;p16"/>
          <p:cNvSpPr txBox="1"/>
          <p:nvPr/>
        </p:nvSpPr>
        <p:spPr>
          <a:xfrm>
            <a:off x="291800" y="1161375"/>
            <a:ext cx="2076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200">
                <a:solidFill>
                  <a:schemeClr val="lt1"/>
                </a:solidFill>
                <a:latin typeface="Raleway"/>
                <a:ea typeface="Raleway"/>
                <a:cs typeface="Raleway"/>
                <a:sym typeface="Raleway"/>
              </a:rPr>
              <a:t>Kurzfilm von</a:t>
            </a:r>
            <a:endParaRPr sz="1200">
              <a:solidFill>
                <a:schemeClr val="lt1"/>
              </a:solidFill>
              <a:latin typeface="Raleway"/>
              <a:ea typeface="Raleway"/>
              <a:cs typeface="Raleway"/>
              <a:sym typeface="Raleway"/>
            </a:endParaRPr>
          </a:p>
          <a:p>
            <a:pPr indent="0" lvl="0" marL="0" rtl="0" algn="l">
              <a:spcBef>
                <a:spcPts val="0"/>
              </a:spcBef>
              <a:spcAft>
                <a:spcPts val="0"/>
              </a:spcAft>
              <a:buNone/>
            </a:pPr>
            <a:r>
              <a:rPr lang="de" sz="1200">
                <a:solidFill>
                  <a:schemeClr val="lt1"/>
                </a:solidFill>
                <a:latin typeface="Raleway"/>
                <a:ea typeface="Raleway"/>
                <a:cs typeface="Raleway"/>
                <a:sym typeface="Raleway"/>
              </a:rPr>
              <a:t>Ashley Anderson</a:t>
            </a:r>
            <a:endParaRPr sz="1200">
              <a:solidFill>
                <a:schemeClr val="lt1"/>
              </a:solidFill>
              <a:latin typeface="Raleway"/>
              <a:ea typeface="Raleway"/>
              <a:cs typeface="Raleway"/>
              <a:sym typeface="Raleway"/>
            </a:endParaRPr>
          </a:p>
          <a:p>
            <a:pPr indent="0" lvl="0" marL="0" rtl="0" algn="l">
              <a:spcBef>
                <a:spcPts val="0"/>
              </a:spcBef>
              <a:spcAft>
                <a:spcPts val="0"/>
              </a:spcAft>
              <a:buNone/>
            </a:pPr>
            <a:r>
              <a:rPr lang="de" sz="1200">
                <a:solidFill>
                  <a:schemeClr val="lt1"/>
                </a:solidFill>
                <a:latin typeface="Raleway"/>
                <a:ea typeface="Raleway"/>
                <a:cs typeface="Raleway"/>
                <a:sym typeface="Raleway"/>
              </a:rPr>
              <a:t>&amp; Jacob Mann</a:t>
            </a:r>
            <a:endParaRPr sz="1200">
              <a:solidFill>
                <a:schemeClr val="lt1"/>
              </a:solidFill>
              <a:latin typeface="Raleway"/>
              <a:ea typeface="Raleway"/>
              <a:cs typeface="Raleway"/>
              <a:sym typeface="Raleway"/>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9" name="Shape 79"/>
        <p:cNvGrpSpPr/>
        <p:nvPr/>
      </p:nvGrpSpPr>
      <p:grpSpPr>
        <a:xfrm>
          <a:off x="0" y="0"/>
          <a:ext cx="0" cy="0"/>
          <a:chOff x="0" y="0"/>
          <a:chExt cx="0" cy="0"/>
        </a:xfrm>
      </p:grpSpPr>
      <p:sp>
        <p:nvSpPr>
          <p:cNvPr id="80" name="Google Shape;80;p17"/>
          <p:cNvSpPr txBox="1"/>
          <p:nvPr/>
        </p:nvSpPr>
        <p:spPr>
          <a:xfrm>
            <a:off x="528150" y="1253850"/>
            <a:ext cx="4576800" cy="2493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Für immer</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&amp; immer</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&amp; immer.</a:t>
            </a:r>
            <a:endParaRPr sz="5000">
              <a:solidFill>
                <a:schemeClr val="lt1"/>
              </a:solidFill>
              <a:latin typeface="Raleway Thin"/>
              <a:ea typeface="Raleway Thin"/>
              <a:cs typeface="Raleway Thin"/>
              <a:sym typeface="Raleway Thin"/>
            </a:endParaRPr>
          </a:p>
        </p:txBody>
      </p:sp>
      <p:sp>
        <p:nvSpPr>
          <p:cNvPr id="81" name="Google Shape;81;p17"/>
          <p:cNvSpPr txBox="1"/>
          <p:nvPr/>
        </p:nvSpPr>
        <p:spPr>
          <a:xfrm>
            <a:off x="528155" y="3892475"/>
            <a:ext cx="4576800" cy="56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2500">
                <a:solidFill>
                  <a:schemeClr val="lt1"/>
                </a:solidFill>
                <a:latin typeface="Raleway"/>
                <a:ea typeface="Raleway"/>
                <a:cs typeface="Raleway"/>
                <a:sym typeface="Raleway"/>
              </a:rPr>
              <a:t>Eine Hall of Fame</a:t>
            </a:r>
            <a:endParaRPr sz="2500">
              <a:solidFill>
                <a:schemeClr val="lt1"/>
              </a:solidFill>
              <a:latin typeface="Raleway"/>
              <a:ea typeface="Raleway"/>
              <a:cs typeface="Raleway"/>
              <a:sym typeface="Raleway"/>
            </a:endParaRPr>
          </a:p>
        </p:txBody>
      </p:sp>
      <p:pic>
        <p:nvPicPr>
          <p:cNvPr id="82" name="Google Shape;82;p17"/>
          <p:cNvPicPr preferRelativeResize="0"/>
          <p:nvPr/>
        </p:nvPicPr>
        <p:blipFill rotWithShape="1">
          <a:blip r:embed="rId3">
            <a:alphaModFix/>
          </a:blip>
          <a:srcRect b="8506" l="0" r="5767" t="8498"/>
          <a:stretch/>
        </p:blipFill>
        <p:spPr>
          <a:xfrm>
            <a:off x="5257350" y="0"/>
            <a:ext cx="3886651"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6" name="Shape 86"/>
        <p:cNvGrpSpPr/>
        <p:nvPr/>
      </p:nvGrpSpPr>
      <p:grpSpPr>
        <a:xfrm>
          <a:off x="0" y="0"/>
          <a:ext cx="0" cy="0"/>
          <a:chOff x="0" y="0"/>
          <a:chExt cx="0" cy="0"/>
        </a:xfrm>
      </p:grpSpPr>
      <p:sp>
        <p:nvSpPr>
          <p:cNvPr id="87" name="Google Shape;87;p18"/>
          <p:cNvSpPr txBox="1"/>
          <p:nvPr/>
        </p:nvSpPr>
        <p:spPr>
          <a:xfrm>
            <a:off x="291800" y="564400"/>
            <a:ext cx="42801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rgbClr val="FFFFFF"/>
                </a:solidFill>
                <a:latin typeface="Raleway Thin"/>
                <a:ea typeface="Raleway Thin"/>
                <a:cs typeface="Raleway Thin"/>
                <a:sym typeface="Raleway Thin"/>
              </a:rPr>
              <a:t>Du brauchst:</a:t>
            </a:r>
            <a:endParaRPr sz="5000">
              <a:solidFill>
                <a:srgbClr val="FFFFFF"/>
              </a:solidFill>
              <a:latin typeface="Raleway Thin"/>
              <a:ea typeface="Raleway Thin"/>
              <a:cs typeface="Raleway Thin"/>
              <a:sym typeface="Raleway Thin"/>
            </a:endParaRPr>
          </a:p>
        </p:txBody>
      </p:sp>
      <p:sp>
        <p:nvSpPr>
          <p:cNvPr id="88" name="Google Shape;88;p18"/>
          <p:cNvSpPr txBox="1"/>
          <p:nvPr/>
        </p:nvSpPr>
        <p:spPr>
          <a:xfrm>
            <a:off x="291800" y="1299650"/>
            <a:ext cx="4560300" cy="369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FFFFFF"/>
              </a:buClr>
              <a:buSzPts val="1200"/>
              <a:buFont typeface="Raleway"/>
              <a:buChar char="●"/>
            </a:pPr>
            <a:r>
              <a:rPr lang="de" sz="1200">
                <a:solidFill>
                  <a:srgbClr val="FFFFFF"/>
                </a:solidFill>
                <a:latin typeface="Raleway"/>
                <a:ea typeface="Raleway"/>
                <a:cs typeface="Raleway"/>
                <a:sym typeface="Raleway"/>
              </a:rPr>
              <a:t>Den Link zu Mentimeter.</a:t>
            </a:r>
            <a:endParaRPr sz="1200">
              <a:solidFill>
                <a:srgbClr val="FFFFFF"/>
              </a:solidFill>
              <a:latin typeface="Raleway"/>
              <a:ea typeface="Raleway"/>
              <a:cs typeface="Raleway"/>
              <a:sym typeface="Raleway"/>
            </a:endParaRPr>
          </a:p>
        </p:txBody>
      </p:sp>
      <p:sp>
        <p:nvSpPr>
          <p:cNvPr id="89" name="Google Shape;89;p18"/>
          <p:cNvSpPr txBox="1"/>
          <p:nvPr/>
        </p:nvSpPr>
        <p:spPr>
          <a:xfrm>
            <a:off x="291800" y="1581350"/>
            <a:ext cx="42801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rgbClr val="FFFFFF"/>
                </a:solidFill>
                <a:latin typeface="Raleway Thin"/>
                <a:ea typeface="Raleway Thin"/>
                <a:cs typeface="Raleway Thin"/>
                <a:sym typeface="Raleway Thin"/>
              </a:rPr>
              <a:t>So geht es:</a:t>
            </a:r>
            <a:endParaRPr sz="5000">
              <a:solidFill>
                <a:srgbClr val="FFFFFF"/>
              </a:solidFill>
              <a:latin typeface="Raleway Thin"/>
              <a:ea typeface="Raleway Thin"/>
              <a:cs typeface="Raleway Thin"/>
              <a:sym typeface="Raleway Thin"/>
            </a:endParaRPr>
          </a:p>
        </p:txBody>
      </p:sp>
      <p:sp>
        <p:nvSpPr>
          <p:cNvPr id="90" name="Google Shape;90;p18"/>
          <p:cNvSpPr txBox="1"/>
          <p:nvPr/>
        </p:nvSpPr>
        <p:spPr>
          <a:xfrm>
            <a:off x="291800" y="2392800"/>
            <a:ext cx="4332600" cy="1847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FFFFFF"/>
              </a:buClr>
              <a:buSzPts val="1200"/>
              <a:buFont typeface="Raleway"/>
              <a:buChar char="●"/>
            </a:pPr>
            <a:r>
              <a:rPr lang="de" sz="1200">
                <a:solidFill>
                  <a:srgbClr val="FFFFFF"/>
                </a:solidFill>
                <a:latin typeface="Raleway"/>
                <a:ea typeface="Raleway"/>
                <a:cs typeface="Raleway"/>
                <a:sym typeface="Raleway"/>
              </a:rPr>
              <a:t>Nimm Dir Zeit, um an Deinen Lieblingsort in der Nähe zu gehen.</a:t>
            </a:r>
            <a:endParaRPr sz="1200">
              <a:solidFill>
                <a:srgbClr val="FFFFFF"/>
              </a:solidFill>
              <a:latin typeface="Raleway"/>
              <a:ea typeface="Raleway"/>
              <a:cs typeface="Raleway"/>
              <a:sym typeface="Raleway"/>
            </a:endParaRPr>
          </a:p>
          <a:p>
            <a:pPr indent="-304800" lvl="0" marL="457200" rtl="0" algn="l">
              <a:spcBef>
                <a:spcPts val="0"/>
              </a:spcBef>
              <a:spcAft>
                <a:spcPts val="0"/>
              </a:spcAft>
              <a:buClr>
                <a:srgbClr val="FFFFFF"/>
              </a:buClr>
              <a:buSzPts val="1200"/>
              <a:buFont typeface="Raleway"/>
              <a:buChar char="●"/>
            </a:pPr>
            <a:r>
              <a:rPr lang="de" sz="1200">
                <a:solidFill>
                  <a:srgbClr val="FFFFFF"/>
                </a:solidFill>
                <a:latin typeface="Raleway"/>
                <a:ea typeface="Raleway"/>
                <a:cs typeface="Raleway"/>
                <a:sym typeface="Raleway"/>
              </a:rPr>
              <a:t>Geh die Menschen durch, die Dir Nahe sind und waren.</a:t>
            </a:r>
            <a:endParaRPr sz="1200">
              <a:solidFill>
                <a:srgbClr val="FFFFFF"/>
              </a:solidFill>
              <a:latin typeface="Raleway"/>
              <a:ea typeface="Raleway"/>
              <a:cs typeface="Raleway"/>
              <a:sym typeface="Raleway"/>
            </a:endParaRPr>
          </a:p>
          <a:p>
            <a:pPr indent="-304800" lvl="0" marL="457200" rtl="0" algn="l">
              <a:spcBef>
                <a:spcPts val="0"/>
              </a:spcBef>
              <a:spcAft>
                <a:spcPts val="0"/>
              </a:spcAft>
              <a:buClr>
                <a:srgbClr val="FFFFFF"/>
              </a:buClr>
              <a:buSzPts val="1200"/>
              <a:buFont typeface="Raleway"/>
              <a:buChar char="●"/>
            </a:pPr>
            <a:r>
              <a:rPr lang="de" sz="1200">
                <a:solidFill>
                  <a:srgbClr val="FFFFFF"/>
                </a:solidFill>
                <a:latin typeface="Raleway"/>
                <a:ea typeface="Raleway"/>
                <a:cs typeface="Raleway"/>
                <a:sym typeface="Raleway"/>
              </a:rPr>
              <a:t>Such Dir eine Person aus, die Du in die Hall of Fame setzen möchtest.</a:t>
            </a:r>
            <a:endParaRPr sz="1200">
              <a:solidFill>
                <a:srgbClr val="FFFFFF"/>
              </a:solidFill>
              <a:latin typeface="Raleway"/>
              <a:ea typeface="Raleway"/>
              <a:cs typeface="Raleway"/>
              <a:sym typeface="Raleway"/>
            </a:endParaRPr>
          </a:p>
          <a:p>
            <a:pPr indent="-304800" lvl="0" marL="457200" rtl="0" algn="l">
              <a:spcBef>
                <a:spcPts val="0"/>
              </a:spcBef>
              <a:spcAft>
                <a:spcPts val="0"/>
              </a:spcAft>
              <a:buClr>
                <a:srgbClr val="FFFFFF"/>
              </a:buClr>
              <a:buSzPts val="1200"/>
              <a:buFont typeface="Raleway"/>
              <a:buChar char="●"/>
            </a:pPr>
            <a:r>
              <a:rPr lang="de" sz="1200">
                <a:solidFill>
                  <a:srgbClr val="FFFFFF"/>
                </a:solidFill>
                <a:latin typeface="Raleway"/>
                <a:ea typeface="Raleway"/>
                <a:cs typeface="Raleway"/>
                <a:sym typeface="Raleway"/>
              </a:rPr>
              <a:t>Was verbindest Du mit dieser Person? Setzt sie als ein Wort (z.B. Mohnkuchen, Ausflug, ZDF) in die Hall of Fame.</a:t>
            </a:r>
            <a:endParaRPr sz="1200">
              <a:solidFill>
                <a:srgbClr val="FFFFFF"/>
              </a:solidFill>
              <a:latin typeface="Raleway"/>
              <a:ea typeface="Raleway"/>
              <a:cs typeface="Raleway"/>
              <a:sym typeface="Raleway"/>
            </a:endParaRPr>
          </a:p>
        </p:txBody>
      </p:sp>
      <p:pic>
        <p:nvPicPr>
          <p:cNvPr id="91" name="Google Shape;91;p18"/>
          <p:cNvPicPr preferRelativeResize="0"/>
          <p:nvPr/>
        </p:nvPicPr>
        <p:blipFill rotWithShape="1">
          <a:blip r:embed="rId3">
            <a:alphaModFix/>
          </a:blip>
          <a:srcRect b="8506" l="0" r="5767" t="8498"/>
          <a:stretch/>
        </p:blipFill>
        <p:spPr>
          <a:xfrm>
            <a:off x="5257350" y="0"/>
            <a:ext cx="3886651" cy="5143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animEffect filter="fade" transition="in">
                                      <p:cBhvr>
                                        <p:cTn dur="1000"/>
                                        <p:tgtEl>
                                          <p:spTgt spid="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1" st="1"/>
                                            </p:txEl>
                                          </p:spTgt>
                                        </p:tgtEl>
                                        <p:attrNameLst>
                                          <p:attrName>style.visibility</p:attrName>
                                        </p:attrNameLst>
                                      </p:cBhvr>
                                      <p:to>
                                        <p:strVal val="visible"/>
                                      </p:to>
                                    </p:set>
                                    <p:animEffect filter="fade" transition="in">
                                      <p:cBhvr>
                                        <p:cTn dur="1000"/>
                                        <p:tgtEl>
                                          <p:spTgt spid="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2" st="2"/>
                                            </p:txEl>
                                          </p:spTgt>
                                        </p:tgtEl>
                                        <p:attrNameLst>
                                          <p:attrName>style.visibility</p:attrName>
                                        </p:attrNameLst>
                                      </p:cBhvr>
                                      <p:to>
                                        <p:strVal val="visible"/>
                                      </p:to>
                                    </p:set>
                                    <p:animEffect filter="fade" transition="in">
                                      <p:cBhvr>
                                        <p:cTn dur="1000"/>
                                        <p:tgtEl>
                                          <p:spTgt spid="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3" st="3"/>
                                            </p:txEl>
                                          </p:spTgt>
                                        </p:tgtEl>
                                        <p:attrNameLst>
                                          <p:attrName>style.visibility</p:attrName>
                                        </p:attrNameLst>
                                      </p:cBhvr>
                                      <p:to>
                                        <p:strVal val="visible"/>
                                      </p:to>
                                    </p:set>
                                    <p:animEffect filter="fade" transition="in">
                                      <p:cBhvr>
                                        <p:cTn dur="1000"/>
                                        <p:tgtEl>
                                          <p:spTgt spid="9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5" name="Shape 95"/>
        <p:cNvGrpSpPr/>
        <p:nvPr/>
      </p:nvGrpSpPr>
      <p:grpSpPr>
        <a:xfrm>
          <a:off x="0" y="0"/>
          <a:ext cx="0" cy="0"/>
          <a:chOff x="0" y="0"/>
          <a:chExt cx="0" cy="0"/>
        </a:xfrm>
      </p:grpSpPr>
      <p:sp>
        <p:nvSpPr>
          <p:cNvPr id="96" name="Google Shape;96;p19"/>
          <p:cNvSpPr txBox="1"/>
          <p:nvPr/>
        </p:nvSpPr>
        <p:spPr>
          <a:xfrm>
            <a:off x="528150" y="2261825"/>
            <a:ext cx="4576800" cy="1723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Eure </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Hall of Fame.</a:t>
            </a:r>
            <a:endParaRPr sz="5000">
              <a:solidFill>
                <a:schemeClr val="lt1"/>
              </a:solidFill>
              <a:latin typeface="Raleway Thin"/>
              <a:ea typeface="Raleway Thin"/>
              <a:cs typeface="Raleway Thin"/>
              <a:sym typeface="Raleway Thin"/>
            </a:endParaRPr>
          </a:p>
        </p:txBody>
      </p:sp>
      <p:pic>
        <p:nvPicPr>
          <p:cNvPr id="97" name="Google Shape;97;p19"/>
          <p:cNvPicPr preferRelativeResize="0"/>
          <p:nvPr/>
        </p:nvPicPr>
        <p:blipFill rotWithShape="1">
          <a:blip r:embed="rId3">
            <a:alphaModFix/>
          </a:blip>
          <a:srcRect b="8506" l="0" r="5767" t="8498"/>
          <a:stretch/>
        </p:blipFill>
        <p:spPr>
          <a:xfrm>
            <a:off x="5257350" y="0"/>
            <a:ext cx="3886651"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0"/>
          <p:cNvPicPr preferRelativeResize="0"/>
          <p:nvPr/>
        </p:nvPicPr>
        <p:blipFill>
          <a:blip r:embed="rId3">
            <a:alphaModFix/>
          </a:blip>
          <a:stretch>
            <a:fillRect/>
          </a:stretch>
        </p:blipFill>
        <p:spPr>
          <a:xfrm>
            <a:off x="0" y="-990600"/>
            <a:ext cx="9144002" cy="6113168"/>
          </a:xfrm>
          <a:prstGeom prst="rect">
            <a:avLst/>
          </a:prstGeom>
          <a:noFill/>
          <a:ln>
            <a:noFill/>
          </a:ln>
        </p:spPr>
      </p:pic>
      <p:sp>
        <p:nvSpPr>
          <p:cNvPr id="103" name="Google Shape;103;p20"/>
          <p:cNvSpPr txBox="1"/>
          <p:nvPr/>
        </p:nvSpPr>
        <p:spPr>
          <a:xfrm>
            <a:off x="528150" y="1428175"/>
            <a:ext cx="54219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Was hat die</a:t>
            </a:r>
            <a:br>
              <a:rPr lang="de" sz="5000">
                <a:solidFill>
                  <a:schemeClr val="lt1"/>
                </a:solidFill>
                <a:latin typeface="Raleway Thin"/>
                <a:ea typeface="Raleway Thin"/>
                <a:cs typeface="Raleway Thin"/>
                <a:sym typeface="Raleway Thin"/>
              </a:rPr>
            </a:br>
            <a:r>
              <a:rPr lang="de" sz="5000">
                <a:solidFill>
                  <a:schemeClr val="lt1"/>
                </a:solidFill>
                <a:latin typeface="Raleway Thin"/>
                <a:ea typeface="Raleway Thin"/>
                <a:cs typeface="Raleway Thin"/>
                <a:sym typeface="Raleway Thin"/>
              </a:rPr>
              <a:t>Hall of Fame mit Firmung zu tun?</a:t>
            </a:r>
            <a:endParaRPr sz="5000">
              <a:solidFill>
                <a:schemeClr val="lt1"/>
              </a:solidFill>
              <a:latin typeface="Raleway Thin"/>
              <a:ea typeface="Raleway Thin"/>
              <a:cs typeface="Raleway Thin"/>
              <a:sym typeface="Raleway Th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1"/>
          <p:cNvPicPr preferRelativeResize="0"/>
          <p:nvPr/>
        </p:nvPicPr>
        <p:blipFill rotWithShape="1">
          <a:blip r:embed="rId3">
            <a:alphaModFix/>
          </a:blip>
          <a:srcRect b="7813" l="0" r="0" t="7813"/>
          <a:stretch/>
        </p:blipFill>
        <p:spPr>
          <a:xfrm>
            <a:off x="0" y="0"/>
            <a:ext cx="9144000" cy="5143500"/>
          </a:xfrm>
          <a:prstGeom prst="rect">
            <a:avLst/>
          </a:prstGeom>
          <a:noFill/>
          <a:ln>
            <a:noFill/>
          </a:ln>
        </p:spPr>
      </p:pic>
      <p:sp>
        <p:nvSpPr>
          <p:cNvPr id="109" name="Google Shape;109;p21"/>
          <p:cNvSpPr txBox="1"/>
          <p:nvPr>
            <p:ph type="ctrTitle"/>
          </p:nvPr>
        </p:nvSpPr>
        <p:spPr>
          <a:xfrm>
            <a:off x="1837575" y="1251525"/>
            <a:ext cx="5445900" cy="20319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lang="de"/>
              <a:t>Eine</a:t>
            </a:r>
            <a:endParaRPr/>
          </a:p>
          <a:p>
            <a:pPr indent="0" lvl="0" marL="0" rtl="0" algn="ctr">
              <a:spcBef>
                <a:spcPts val="0"/>
              </a:spcBef>
              <a:spcAft>
                <a:spcPts val="0"/>
              </a:spcAft>
              <a:buNone/>
            </a:pPr>
            <a:r>
              <a:rPr lang="de"/>
              <a:t>kleine</a:t>
            </a:r>
            <a:br>
              <a:rPr lang="de"/>
            </a:br>
            <a:r>
              <a:rPr lang="de"/>
              <a:t>Stille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2"/>
          <p:cNvPicPr preferRelativeResize="0"/>
          <p:nvPr/>
        </p:nvPicPr>
        <p:blipFill rotWithShape="1">
          <a:blip r:embed="rId3">
            <a:alphaModFix/>
          </a:blip>
          <a:srcRect b="7813" l="0" r="0" t="7813"/>
          <a:stretch/>
        </p:blipFill>
        <p:spPr>
          <a:xfrm>
            <a:off x="0" y="0"/>
            <a:ext cx="9144000" cy="5143500"/>
          </a:xfrm>
          <a:prstGeom prst="rect">
            <a:avLst/>
          </a:prstGeom>
          <a:noFill/>
          <a:ln>
            <a:noFill/>
          </a:ln>
        </p:spPr>
      </p:pic>
      <p:sp>
        <p:nvSpPr>
          <p:cNvPr id="115" name="Google Shape;115;p22"/>
          <p:cNvSpPr txBox="1"/>
          <p:nvPr/>
        </p:nvSpPr>
        <p:spPr>
          <a:xfrm>
            <a:off x="509375" y="274850"/>
            <a:ext cx="4928100" cy="4186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2000">
                <a:solidFill>
                  <a:srgbClr val="FFFFFF"/>
                </a:solidFill>
                <a:latin typeface="Raleway"/>
                <a:ea typeface="Raleway"/>
                <a:cs typeface="Raleway"/>
                <a:sym typeface="Raleway"/>
              </a:rPr>
              <a:t>Gott,</a:t>
            </a:r>
            <a:endParaRPr sz="18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ich darf mit Dir alleine sein.</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Du bist hinter keiner Paywall,</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für Dich brauche ich kein Abo.</a:t>
            </a:r>
            <a:endParaRPr sz="2000">
              <a:solidFill>
                <a:srgbClr val="FFFFFF"/>
              </a:solidFill>
              <a:latin typeface="Raleway"/>
              <a:ea typeface="Raleway"/>
              <a:cs typeface="Raleway"/>
              <a:sym typeface="Raleway"/>
            </a:endParaRPr>
          </a:p>
          <a:p>
            <a:pPr indent="0" lvl="0" marL="0" rtl="0" algn="l">
              <a:spcBef>
                <a:spcPts val="0"/>
              </a:spcBef>
              <a:spcAft>
                <a:spcPts val="0"/>
              </a:spcAft>
              <a:buNone/>
            </a:pPr>
            <a:r>
              <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Doch es ist auch gut,</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dass ich nicht alleine sein muss.</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dass</a:t>
            </a:r>
            <a:r>
              <a:rPr lang="de" sz="2000">
                <a:solidFill>
                  <a:srgbClr val="FFFFFF"/>
                </a:solidFill>
                <a:latin typeface="Raleway"/>
                <a:ea typeface="Raleway"/>
                <a:cs typeface="Raleway"/>
                <a:sym typeface="Raleway"/>
              </a:rPr>
              <a:t> </a:t>
            </a:r>
            <a:r>
              <a:rPr lang="de" sz="2000">
                <a:solidFill>
                  <a:srgbClr val="FFFFFF"/>
                </a:solidFill>
                <a:latin typeface="Raleway"/>
                <a:ea typeface="Raleway"/>
                <a:cs typeface="Raleway"/>
                <a:sym typeface="Raleway"/>
              </a:rPr>
              <a:t>ich in Gemeinschaft</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nach Dir suchen darf.</a:t>
            </a:r>
            <a:endParaRPr sz="2000">
              <a:solidFill>
                <a:srgbClr val="FFFFFF"/>
              </a:solidFill>
              <a:latin typeface="Raleway"/>
              <a:ea typeface="Raleway"/>
              <a:cs typeface="Raleway"/>
              <a:sym typeface="Raleway"/>
            </a:endParaRPr>
          </a:p>
          <a:p>
            <a:pPr indent="0" lvl="0" marL="0" rtl="0" algn="l">
              <a:spcBef>
                <a:spcPts val="0"/>
              </a:spcBef>
              <a:spcAft>
                <a:spcPts val="0"/>
              </a:spcAft>
              <a:buNone/>
            </a:pPr>
            <a:r>
              <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Gib mir Kraft zu wachsen,</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wie ein Sauerteig</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in Deiner Gemeinschaft.</a:t>
            </a:r>
            <a:endParaRPr sz="2000">
              <a:solidFill>
                <a:srgbClr val="FFFFFF"/>
              </a:solidFill>
              <a:latin typeface="Raleway"/>
              <a:ea typeface="Raleway"/>
              <a:cs typeface="Raleway"/>
              <a:sym typeface="Raleway"/>
            </a:endParaRPr>
          </a:p>
        </p:txBody>
      </p:sp>
      <p:sp>
        <p:nvSpPr>
          <p:cNvPr id="116" name="Google Shape;116;p22"/>
          <p:cNvSpPr txBox="1"/>
          <p:nvPr/>
        </p:nvSpPr>
        <p:spPr>
          <a:xfrm>
            <a:off x="509375" y="4316575"/>
            <a:ext cx="4230600" cy="292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700">
                <a:solidFill>
                  <a:srgbClr val="FFFFFF"/>
                </a:solidFill>
                <a:latin typeface="Raleway"/>
                <a:ea typeface="Raleway"/>
                <a:cs typeface="Raleway"/>
                <a:sym typeface="Raleway"/>
              </a:rPr>
              <a:t>frei nach Lk 13, 18-21</a:t>
            </a:r>
            <a:endParaRPr sz="700">
              <a:solidFill>
                <a:srgbClr val="FFFFFF"/>
              </a:solidFill>
              <a:latin typeface="Raleway"/>
              <a:ea typeface="Raleway"/>
              <a:cs typeface="Raleway"/>
              <a:sym typeface="Raleway"/>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10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10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1000"/>
                                        <p:tgtEl>
                                          <p:spTgt spid="1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Effect filter="fade" transition="in">
                                      <p:cBhvr>
                                        <p:cTn dur="1000"/>
                                        <p:tgtEl>
                                          <p:spTgt spid="1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animEffect filter="fade" transition="in">
                                      <p:cBhvr>
                                        <p:cTn dur="1000"/>
                                        <p:tgtEl>
                                          <p:spTgt spid="1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5" st="5"/>
                                            </p:txEl>
                                          </p:spTgt>
                                        </p:tgtEl>
                                        <p:attrNameLst>
                                          <p:attrName>style.visibility</p:attrName>
                                        </p:attrNameLst>
                                      </p:cBhvr>
                                      <p:to>
                                        <p:strVal val="visible"/>
                                      </p:to>
                                    </p:set>
                                    <p:animEffect filter="fade" transition="in">
                                      <p:cBhvr>
                                        <p:cTn dur="1000"/>
                                        <p:tgtEl>
                                          <p:spTgt spid="11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6" st="6"/>
                                            </p:txEl>
                                          </p:spTgt>
                                        </p:tgtEl>
                                        <p:attrNameLst>
                                          <p:attrName>style.visibility</p:attrName>
                                        </p:attrNameLst>
                                      </p:cBhvr>
                                      <p:to>
                                        <p:strVal val="visible"/>
                                      </p:to>
                                    </p:set>
                                    <p:animEffect filter="fade" transition="in">
                                      <p:cBhvr>
                                        <p:cTn dur="1000"/>
                                        <p:tgtEl>
                                          <p:spTgt spid="11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7" st="7"/>
                                            </p:txEl>
                                          </p:spTgt>
                                        </p:tgtEl>
                                        <p:attrNameLst>
                                          <p:attrName>style.visibility</p:attrName>
                                        </p:attrNameLst>
                                      </p:cBhvr>
                                      <p:to>
                                        <p:strVal val="visible"/>
                                      </p:to>
                                    </p:set>
                                    <p:animEffect filter="fade" transition="in">
                                      <p:cBhvr>
                                        <p:cTn dur="1000"/>
                                        <p:tgtEl>
                                          <p:spTgt spid="11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8" st="8"/>
                                            </p:txEl>
                                          </p:spTgt>
                                        </p:tgtEl>
                                        <p:attrNameLst>
                                          <p:attrName>style.visibility</p:attrName>
                                        </p:attrNameLst>
                                      </p:cBhvr>
                                      <p:to>
                                        <p:strVal val="visible"/>
                                      </p:to>
                                    </p:set>
                                    <p:animEffect filter="fade" transition="in">
                                      <p:cBhvr>
                                        <p:cTn dur="1000"/>
                                        <p:tgtEl>
                                          <p:spTgt spid="11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9" st="9"/>
                                            </p:txEl>
                                          </p:spTgt>
                                        </p:tgtEl>
                                        <p:attrNameLst>
                                          <p:attrName>style.visibility</p:attrName>
                                        </p:attrNameLst>
                                      </p:cBhvr>
                                      <p:to>
                                        <p:strVal val="visible"/>
                                      </p:to>
                                    </p:set>
                                    <p:animEffect filter="fade" transition="in">
                                      <p:cBhvr>
                                        <p:cTn dur="1000"/>
                                        <p:tgtEl>
                                          <p:spTgt spid="11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0" st="10"/>
                                            </p:txEl>
                                          </p:spTgt>
                                        </p:tgtEl>
                                        <p:attrNameLst>
                                          <p:attrName>style.visibility</p:attrName>
                                        </p:attrNameLst>
                                      </p:cBhvr>
                                      <p:to>
                                        <p:strVal val="visible"/>
                                      </p:to>
                                    </p:set>
                                    <p:animEffect filter="fade" transition="in">
                                      <p:cBhvr>
                                        <p:cTn dur="1000"/>
                                        <p:tgtEl>
                                          <p:spTgt spid="11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1" st="11"/>
                                            </p:txEl>
                                          </p:spTgt>
                                        </p:tgtEl>
                                        <p:attrNameLst>
                                          <p:attrName>style.visibility</p:attrName>
                                        </p:attrNameLst>
                                      </p:cBhvr>
                                      <p:to>
                                        <p:strVal val="visible"/>
                                      </p:to>
                                    </p:set>
                                    <p:animEffect filter="fade" transition="in">
                                      <p:cBhvr>
                                        <p:cTn dur="1000"/>
                                        <p:tgtEl>
                                          <p:spTgt spid="11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2" st="12"/>
                                            </p:txEl>
                                          </p:spTgt>
                                        </p:tgtEl>
                                        <p:attrNameLst>
                                          <p:attrName>style.visibility</p:attrName>
                                        </p:attrNameLst>
                                      </p:cBhvr>
                                      <p:to>
                                        <p:strVal val="visible"/>
                                      </p:to>
                                    </p:set>
                                    <p:animEffect filter="fade" transition="in">
                                      <p:cBhvr>
                                        <p:cTn dur="1000"/>
                                        <p:tgtEl>
                                          <p:spTgt spid="115">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